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58" r:id="rId25"/>
    <p:sldId id="275" r:id="rId26"/>
    <p:sldId id="274" r:id="rId27"/>
    <p:sldId id="270" r:id="rId28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gs" Target="tags/tag3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tags" Target="../tags/tag1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tags" Target="../tags/tag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GIF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QR分解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Randomized PCA 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p>
            <a:r>
              <a:rPr lang="en-US" altLang="zh-CN">
                <a:sym typeface="+mn-ea"/>
              </a:rPr>
              <a:t>3</a:t>
            </a:r>
            <a:r>
              <a:rPr lang="zh-CN" altLang="en-US">
                <a:sym typeface="+mn-ea"/>
              </a:rPr>
              <a:t>、计算协方差矩阵的特征向量和特征值</a:t>
            </a:r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2108835" y="2957195"/>
            <a:ext cx="6939280" cy="25977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2858135" y="5831840"/>
            <a:ext cx="6126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而我们的目标就是得到正三角矩阵，它的对角线就是特征值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835" y="1120140"/>
            <a:ext cx="5556885" cy="17081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1455" y="273685"/>
            <a:ext cx="9599295" cy="735965"/>
          </a:xfrm>
        </p:spPr>
        <p:txBody>
          <a:bodyPr>
            <a:normAutofit fontScale="90000"/>
          </a:bodyPr>
          <a:p>
            <a:r>
              <a:rPr lang="zh-CN" altLang="en-US"/>
              <a:t>前置知识点：施密特（Schmidt）正交化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其本质就是正交分解的升级版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其目的在于将一组基向量正交化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在</a:t>
            </a:r>
            <a:r>
              <a:rPr lang="en-US" altLang="zh-CN"/>
              <a:t>QR</a:t>
            </a:r>
            <a:r>
              <a:rPr lang="zh-CN" altLang="en-US"/>
              <a:t>分解中的目的是去求标准正交向量组矩阵（也就是</a:t>
            </a:r>
            <a:r>
              <a:rPr lang="en-US" altLang="zh-CN"/>
              <a:t>Q</a:t>
            </a:r>
            <a:r>
              <a:rPr lang="zh-CN" altLang="en-US"/>
              <a:t>）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（</a:t>
            </a:r>
            <a:r>
              <a:rPr lang="zh-CN" altLang="en-US">
                <a:sym typeface="+mn-ea"/>
              </a:rPr>
              <a:t>标准正交向量组矩阵</a:t>
            </a:r>
            <a:r>
              <a:rPr lang="zh-CN" altLang="en-US"/>
              <a:t>是由相互正交的且长度为</a:t>
            </a:r>
            <a:r>
              <a:rPr lang="en-US" altLang="zh-CN"/>
              <a:t>1</a:t>
            </a:r>
            <a:r>
              <a:rPr lang="zh-CN" altLang="en-US"/>
              <a:t>的列向量构成的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</a:t>
            </a:r>
            <a:r>
              <a:rPr lang="en-US" altLang="zh-CN"/>
              <a:t>   </a:t>
            </a:r>
            <a:r>
              <a:rPr lang="zh-CN" altLang="en-US"/>
              <a:t>矩阵</a:t>
            </a:r>
            <a:r>
              <a:rPr lang="en-US" altLang="zh-CN"/>
              <a:t>)</a:t>
            </a:r>
            <a:endParaRPr lang="en-US" altLang="zh-C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94585" y="457200"/>
            <a:ext cx="853440" cy="457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7845" y="501650"/>
            <a:ext cx="17754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a2</a:t>
            </a:r>
            <a:r>
              <a:rPr lang="zh-CN" altLang="en-US"/>
              <a:t>在</a:t>
            </a:r>
            <a:r>
              <a:rPr lang="en-US" altLang="zh-CN"/>
              <a:t>a1</a:t>
            </a:r>
            <a:r>
              <a:rPr lang="zh-CN" altLang="en-US"/>
              <a:t>的投影：</a:t>
            </a:r>
            <a:endParaRPr lang="zh-CN" altLang="en-US"/>
          </a:p>
        </p:txBody>
      </p:sp>
      <p:pic>
        <p:nvPicPr>
          <p:cNvPr id="102" name="图片 101"/>
          <p:cNvPicPr/>
          <p:nvPr/>
        </p:nvPicPr>
        <p:blipFill>
          <a:blip r:embed="rId2"/>
          <a:stretch>
            <a:fillRect/>
          </a:stretch>
        </p:blipFill>
        <p:spPr>
          <a:xfrm>
            <a:off x="7375525" y="2268855"/>
            <a:ext cx="4816475" cy="39420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4530"/>
            <a:ext cx="7438390" cy="20313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30225" y="1749425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对于二维情况：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3062605"/>
            <a:ext cx="7160895" cy="14357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2225040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对于三维的情况：</a:t>
            </a:r>
            <a:endParaRPr lang="zh-CN" altLang="en-US"/>
          </a:p>
        </p:txBody>
      </p:sp>
      <p:pic>
        <p:nvPicPr>
          <p:cNvPr id="4" name="fab4b7c2-2334-11eb-9439-e2052b77c47a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044055" y="1277620"/>
            <a:ext cx="5147945" cy="4835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推广到</a:t>
            </a:r>
            <a:r>
              <a:rPr lang="en-US" altLang="zh-CN"/>
              <a:t>n</a:t>
            </a:r>
            <a:r>
              <a:rPr lang="zh-CN" altLang="en-US"/>
              <a:t>维的空间也有类似的形式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87930" y="2421255"/>
            <a:ext cx="7076440" cy="15963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83690" y="536575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300355"/>
            <a:ext cx="10922000" cy="1069340"/>
          </a:xfrm>
        </p:spPr>
        <p:txBody>
          <a:bodyPr>
            <a:normAutofit fontScale="90000"/>
          </a:bodyPr>
          <a:p>
            <a:r>
              <a:rPr lang="zh-CN" altLang="en-US"/>
              <a:t>往下正式进入Gram-Schmidt Orthogonal的</a:t>
            </a:r>
            <a:r>
              <a:rPr lang="en-US" altLang="zh-CN"/>
              <a:t>QR</a:t>
            </a:r>
            <a:r>
              <a:rPr lang="zh-CN" altLang="en-US"/>
              <a:t>分解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46275" y="1525270"/>
            <a:ext cx="1897380" cy="3505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1525270"/>
            <a:ext cx="21437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设待分解矩阵</a:t>
            </a:r>
            <a:r>
              <a:rPr lang="en-US" altLang="zh-CN"/>
              <a:t>A</a:t>
            </a:r>
            <a:r>
              <a:rPr lang="zh-CN" altLang="en-US"/>
              <a:t>为：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843655" y="1543050"/>
            <a:ext cx="15779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A</a:t>
            </a:r>
            <a:r>
              <a:rPr lang="zh-CN" altLang="en-US"/>
              <a:t>矩阵的秩为</a:t>
            </a:r>
            <a:r>
              <a:rPr lang="en-US" altLang="zh-CN"/>
              <a:t>n</a:t>
            </a:r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299970"/>
            <a:ext cx="4525645" cy="28892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263650" y="559562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施密特正交化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915" y="2290445"/>
            <a:ext cx="4413250" cy="28987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174990" y="5595620"/>
            <a:ext cx="14351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把</a:t>
            </a:r>
            <a:r>
              <a:rPr lang="en-US" altLang="zh-CN"/>
              <a:t>a</a:t>
            </a:r>
            <a:r>
              <a:rPr lang="zh-CN" altLang="en-US"/>
              <a:t>挪到左边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84020" y="1706880"/>
            <a:ext cx="2476500" cy="4876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17830" y="176657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单位化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060" y="2194560"/>
            <a:ext cx="5234940" cy="24688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020" y="3692525"/>
            <a:ext cx="4413250" cy="28987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0" y="495744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上一步的式子</a:t>
            </a:r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4505960" y="2235200"/>
            <a:ext cx="2376170" cy="781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5351780" y="3690620"/>
            <a:ext cx="1551940" cy="12096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52345" y="2112010"/>
            <a:ext cx="7687310" cy="26333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596005" y="5166360"/>
            <a:ext cx="56642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400" b="1"/>
              <a:t>Q</a:t>
            </a:r>
            <a:endParaRPr lang="en-US" altLang="zh-CN" sz="4400" b="1"/>
          </a:p>
        </p:txBody>
      </p:sp>
      <p:sp>
        <p:nvSpPr>
          <p:cNvPr id="8" name="文本框 7"/>
          <p:cNvSpPr txBox="1"/>
          <p:nvPr/>
        </p:nvSpPr>
        <p:spPr>
          <a:xfrm>
            <a:off x="7193280" y="5166360"/>
            <a:ext cx="7988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 b="1"/>
              <a:t>R</a:t>
            </a:r>
            <a:endParaRPr lang="en-US" altLang="zh-CN" sz="4400"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54250" y="2399030"/>
            <a:ext cx="7684135" cy="1525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60070" y="1243965"/>
            <a:ext cx="70154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/>
              <a:t>所以用</a:t>
            </a:r>
            <a:r>
              <a:rPr lang="zh-CN" altLang="en-US" sz="2000">
                <a:sym typeface="+mn-ea"/>
              </a:rPr>
              <a:t>Gram-Schmidt Orthogonal做</a:t>
            </a:r>
            <a:r>
              <a:rPr lang="en-US" altLang="zh-CN" sz="2000">
                <a:sym typeface="+mn-ea"/>
              </a:rPr>
              <a:t>QR</a:t>
            </a:r>
            <a:r>
              <a:rPr lang="zh-CN" altLang="en-US" sz="2000">
                <a:sym typeface="+mn-ea"/>
              </a:rPr>
              <a:t>分解很简单，总共两步：</a:t>
            </a:r>
            <a:endParaRPr lang="zh-CN" altLang="en-US" sz="2000"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举个栗子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要对这个协方差矩阵做</a:t>
            </a:r>
            <a:r>
              <a:rPr lang="en-US" altLang="zh-CN"/>
              <a:t>QR</a:t>
            </a:r>
            <a:r>
              <a:rPr lang="zh-CN" altLang="en-US"/>
              <a:t>分解：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10" name="内容占位符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9335" y="2676525"/>
            <a:ext cx="2512695" cy="30956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主成分分析法是通过 恰当的数学变换 ，使新变量—— 主成分成为原变量的线性 组合 ，并选 取少数 几个在变差总信息量中比例较大的主成分来分析事物 的一种方法 。主成分在变差信息量中的比例越大 ， 它在综合评价 中的作用就越大。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目的：找出影响目标变量某一要素的几个综合指标，使综合指标为原来变量的线性拟合。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0675" y="0"/>
            <a:ext cx="10515600" cy="1325563"/>
          </a:xfrm>
        </p:spPr>
        <p:txBody>
          <a:bodyPr/>
          <a:p>
            <a:r>
              <a:rPr lang="zh-CN" altLang="en-US"/>
              <a:t>第一步：施密特标准正交化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20675" y="284797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原矩阵：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140075" y="5367655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得到的四个基：</a:t>
            </a:r>
            <a:endParaRPr lang="zh-CN" altLang="en-US"/>
          </a:p>
        </p:txBody>
      </p:sp>
      <p:pic>
        <p:nvPicPr>
          <p:cNvPr id="10" name="内容占位符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64665" y="2077720"/>
            <a:ext cx="1549400" cy="19088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570" y="2018030"/>
            <a:ext cx="3306445" cy="20281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25" y="4934585"/>
            <a:ext cx="4617720" cy="123444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800090" y="288544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四个列向量：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47130" y="1932940"/>
            <a:ext cx="5354955" cy="25977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825230" y="453072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单位化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0285"/>
            <a:ext cx="6482715" cy="19030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17040" y="4530725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刚才得到的列矩阵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519795" y="50311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第二步</a:t>
            </a:r>
            <a:endParaRPr lang="zh-CN" altLang="en-US"/>
          </a:p>
        </p:txBody>
      </p:sp>
      <p:pic>
        <p:nvPicPr>
          <p:cNvPr id="4" name="图片 3" descr="54c8fad42f8e8a116d3cdfb69194d6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7440" y="1690370"/>
            <a:ext cx="1844040" cy="26409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8200" y="2827020"/>
            <a:ext cx="10223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Q</a:t>
            </a:r>
            <a:r>
              <a:rPr lang="zh-CN" altLang="en-US"/>
              <a:t>矩阵：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410" y="635635"/>
            <a:ext cx="2895600" cy="7842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文本框 8"/>
          <p:cNvSpPr txBox="1"/>
          <p:nvPr/>
        </p:nvSpPr>
        <p:spPr>
          <a:xfrm>
            <a:off x="3119755" y="2413635"/>
            <a:ext cx="595185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删除哪一列信息可以使得损失最小？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或者是通过变换数据就能使得损失信息更小？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又如何度量信息的丢失量？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原始数据的处理降维有哪些步骤？</a:t>
            </a:r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370" y="0"/>
            <a:ext cx="10515600" cy="1325563"/>
          </a:xfrm>
        </p:spPr>
        <p:txBody>
          <a:bodyPr>
            <a:normAutofit/>
          </a:bodyPr>
          <a:p>
            <a:r>
              <a:rPr lang="zh-CN" altLang="en-US">
                <a:sym typeface="+mn-ea"/>
              </a:rPr>
              <a:t>方法一：Gram-Schmidt Orthogonal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370" y="1127760"/>
            <a:ext cx="12241530" cy="5730240"/>
          </a:xfrm>
        </p:spPr>
        <p:txBody>
          <a:bodyPr>
            <a:normAutofit fontScale="90000"/>
          </a:bodyPr>
          <a:p>
            <a:r>
              <a:rPr lang="zh-CN" altLang="en-US"/>
              <a:t>Gran-Schmidt方法是基于正交化定义的方法。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优点：</a:t>
            </a:r>
            <a:endParaRPr lang="zh-CN" altLang="en-US"/>
          </a:p>
          <a:p>
            <a:r>
              <a:rPr lang="zh-CN" altLang="en-US"/>
              <a:t>适合小矩阵计算；</a:t>
            </a:r>
            <a:endParaRPr lang="zh-CN" altLang="en-US"/>
          </a:p>
          <a:p>
            <a:r>
              <a:rPr lang="zh-CN" altLang="en-US"/>
              <a:t>每次迭代都生成一个正交基，可以随时停止计算（相比之下，Householder/Givens方法只能在迭代结束之后才可以计算全部正交基，中间产生了大量的半成品。）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缺点：</a:t>
            </a:r>
            <a:endParaRPr lang="zh-CN" altLang="en-US"/>
          </a:p>
          <a:p>
            <a:r>
              <a:rPr lang="zh-CN" altLang="en-US"/>
              <a:t>不适合稀疏矩阵；</a:t>
            </a:r>
            <a:endParaRPr lang="zh-CN" altLang="en-US"/>
          </a:p>
          <a:p>
            <a:r>
              <a:rPr lang="zh-CN" altLang="en-US"/>
              <a:t>在有限精度的病态矩阵中会导致大量误差；</a:t>
            </a:r>
            <a:endParaRPr lang="zh-CN" altLang="en-US"/>
          </a:p>
          <a:p>
            <a:r>
              <a:rPr lang="zh-CN" altLang="en-US"/>
              <a:t>循环过程中必须保存整个矩阵，导致内存开销大；</a:t>
            </a:r>
            <a:endParaRPr lang="zh-CN" altLang="en-US"/>
          </a:p>
          <a:p>
            <a:r>
              <a:rPr lang="zh-CN" altLang="en-US"/>
              <a:t>注释：可以考虑Modified Gram-Schmidt方法。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370" y="0"/>
            <a:ext cx="10515600" cy="1325563"/>
          </a:xfrm>
        </p:spPr>
        <p:txBody>
          <a:bodyPr>
            <a:normAutofit/>
          </a:bodyPr>
          <a:p>
            <a:r>
              <a:rPr lang="zh-CN" altLang="en-US">
                <a:sym typeface="+mn-ea"/>
              </a:rPr>
              <a:t>方法二：Household Transformation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370" y="1127760"/>
            <a:ext cx="12241530" cy="5730240"/>
          </a:xfrm>
        </p:spPr>
        <p:txBody>
          <a:bodyPr>
            <a:normAutofit/>
          </a:bodyPr>
          <a:p>
            <a:r>
              <a:rPr lang="zh-CN" altLang="en-US"/>
              <a:t>Household方法是基于迭代镜面反射的方法。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优点：</a:t>
            </a:r>
            <a:endParaRPr lang="zh-CN" altLang="en-US"/>
          </a:p>
          <a:p>
            <a:r>
              <a:rPr lang="zh-CN" altLang="en-US"/>
              <a:t>不显式计算Q矩阵，只保存若干个反射矩阵H，适合某些仅需要R的任务；</a:t>
            </a:r>
            <a:endParaRPr lang="zh-CN" altLang="en-US"/>
          </a:p>
          <a:p>
            <a:r>
              <a:rPr lang="zh-CN" altLang="en-US"/>
              <a:t>最适合稠密矩阵；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缺点：</a:t>
            </a:r>
            <a:endParaRPr lang="zh-CN" altLang="en-US"/>
          </a:p>
          <a:p>
            <a:r>
              <a:rPr lang="zh-CN" altLang="en-US"/>
              <a:t>迭代的过程不产生可用的正交基，必须等到全部迭代完成，无法中断。</a:t>
            </a:r>
            <a:endParaRPr lang="zh-CN" altLang="en-US"/>
          </a:p>
          <a:p>
            <a:r>
              <a:rPr lang="zh-CN" altLang="en-US"/>
              <a:t>对于稀疏矩阵会产生大量无效计算。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p>
            <a:r>
              <a:rPr lang="zh-CN" altLang="en-US">
                <a:sym typeface="+mn-ea"/>
              </a:rPr>
              <a:t>方法三：Givens Transformation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370" y="1127760"/>
            <a:ext cx="12241530" cy="5730240"/>
          </a:xfrm>
        </p:spPr>
        <p:txBody>
          <a:bodyPr>
            <a:normAutofit lnSpcReduction="10000"/>
          </a:bodyPr>
          <a:p>
            <a:r>
              <a:rPr lang="zh-CN" altLang="en-US"/>
              <a:t>Givens方法是基于迭代旋转变换的方法。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优点：</a:t>
            </a:r>
            <a:endParaRPr lang="zh-CN" altLang="en-US"/>
          </a:p>
          <a:p>
            <a:r>
              <a:rPr lang="zh-CN" altLang="en-US"/>
              <a:t>最适合稀疏矩阵，仅影响向量的两个分量，不会对零元素做无效操作；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缺点：</a:t>
            </a:r>
            <a:endParaRPr lang="zh-CN" altLang="en-US"/>
          </a:p>
          <a:p>
            <a:r>
              <a:rPr lang="zh-CN" altLang="en-US"/>
              <a:t>迭代的过程不产生可用的正交基，必须等到全部迭代完成，无法中断（同Household）；</a:t>
            </a:r>
            <a:endParaRPr lang="zh-CN" altLang="en-US"/>
          </a:p>
          <a:p>
            <a:r>
              <a:rPr lang="zh-CN" altLang="en-US"/>
              <a:t>不适合稠密矩阵计算，稠密矩阵下的计算量比Household方法多50%并且需要更多存储空间；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PCA</a:t>
            </a:r>
            <a:r>
              <a:rPr lang="zh-CN" altLang="en-US"/>
              <a:t>流程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2025" y="1995170"/>
            <a:ext cx="10391775" cy="40316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en-US" altLang="zh-CN"/>
              <a:t>1</a:t>
            </a:r>
            <a:r>
              <a:rPr lang="zh-CN" altLang="en-US"/>
              <a:t>、中心化</a:t>
            </a:r>
            <a:endParaRPr lang="zh-CN" altLang="en-US"/>
          </a:p>
        </p:txBody>
      </p:sp>
      <p:pic>
        <p:nvPicPr>
          <p:cNvPr id="6" name="图片 5" descr="0f594856b2d8303b487aed821ce049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2575" y="1019175"/>
            <a:ext cx="4022725" cy="24758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356360"/>
            <a:ext cx="5105400" cy="8305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033010" y="158750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放到数轴上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55" y="4721860"/>
            <a:ext cx="4914900" cy="7772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9745" y="4721860"/>
            <a:ext cx="3200400" cy="19659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070" y="3388995"/>
            <a:ext cx="5204460" cy="495300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 flipV="1">
            <a:off x="4850765" y="2165350"/>
            <a:ext cx="2470785" cy="1638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2161540" y="3388995"/>
            <a:ext cx="9525" cy="12477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2450465" y="392430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求均值</a:t>
            </a:r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5487670" y="5139690"/>
            <a:ext cx="1216660" cy="2235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303520" y="5584190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将均值作为原点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圆角矩形 6"/>
          <p:cNvSpPr/>
          <p:nvPr/>
        </p:nvSpPr>
        <p:spPr>
          <a:xfrm>
            <a:off x="1591945" y="3537585"/>
            <a:ext cx="8992870" cy="3320415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zh-CN" altLang="en-US"/>
              <a:t>为什么要主成分分析？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62480" y="1325880"/>
            <a:ext cx="4869180" cy="16383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931660" y="1822450"/>
            <a:ext cx="31159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现在新采集了房屋的面积，可以看出两者完全正相关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778635" y="3771265"/>
            <a:ext cx="8183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所以我们只要留下一个特征就好了，或者只留下对于结果影响大的主成分就好了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1778635" y="4525645"/>
            <a:ext cx="473646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删除哪一列信息可以使得损失最小？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或者是通过变换数据就能使得损失信息更小？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又如何度量信息的丢失量？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原始数据的处理降维有哪些步骤？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en-US" altLang="zh-CN"/>
              <a:t>2</a:t>
            </a:r>
            <a:r>
              <a:rPr lang="zh-CN" altLang="en-US"/>
              <a:t>、计算样本的协方差矩阵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1805" y="1743075"/>
            <a:ext cx="3936365" cy="27222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91565" y="4882515"/>
            <a:ext cx="269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把刚才的点放到坐标轴上</a:t>
            </a:r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6468110" y="1743075"/>
            <a:ext cx="4250690" cy="30035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p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、计算样本的协方差矩阵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529705" y="2646045"/>
            <a:ext cx="4354195" cy="19462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0" y="1832610"/>
            <a:ext cx="4846320" cy="35737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1"/>
          <p:cNvSpPr>
            <a:spLocks noGrp="1"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、计算样本的协方差矩阵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29540" y="1811020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协方差的计算公式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3515" y="1739900"/>
            <a:ext cx="4122420" cy="5105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515" y="2872740"/>
            <a:ext cx="3855720" cy="111252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72440" y="324485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协方差矩阵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845935" y="2872740"/>
            <a:ext cx="502475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对角线上的元素为各个随机变量（特征）的方差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非对角线上的元素为两两随机变量（特征）之间的协方差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845935" y="4071620"/>
            <a:ext cx="23450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因此Σ是一个对称矩阵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158875" y="5852795"/>
            <a:ext cx="5897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将特征向量按对应特征值大小从上到下按行排列成矩阵。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en-US" altLang="zh-CN"/>
              <a:t>3</a:t>
            </a:r>
            <a:r>
              <a:rPr lang="zh-CN" altLang="en-US"/>
              <a:t>、计算协方差矩阵的特征向量和特征值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88670" y="1325880"/>
            <a:ext cx="27463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这个时候</a:t>
            </a:r>
            <a:r>
              <a:rPr lang="en-US" altLang="zh-CN"/>
              <a:t>QR</a:t>
            </a:r>
            <a:r>
              <a:rPr lang="zh-CN" altLang="en-US"/>
              <a:t>分解就登场了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670" y="2140585"/>
            <a:ext cx="1653540" cy="4953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011805" y="2204085"/>
            <a:ext cx="6012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入是特征值，</a:t>
            </a:r>
            <a:r>
              <a:rPr lang="en-US" altLang="zh-CN"/>
              <a:t>E</a:t>
            </a:r>
            <a:r>
              <a:rPr lang="zh-CN" altLang="en-US"/>
              <a:t>是单位矩阵，</a:t>
            </a:r>
            <a:r>
              <a:rPr lang="en-US" altLang="zh-CN"/>
              <a:t>A</a:t>
            </a:r>
            <a:r>
              <a:rPr lang="zh-CN" altLang="en-US"/>
              <a:t>是协方差矩阵，</a:t>
            </a:r>
            <a:r>
              <a:rPr lang="en-US" altLang="zh-CN"/>
              <a:t>x</a:t>
            </a:r>
            <a:r>
              <a:rPr lang="zh-CN" altLang="en-US"/>
              <a:t>是特征向量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88670" y="3450590"/>
            <a:ext cx="1104709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/>
              <a:t>QR</a:t>
            </a:r>
            <a:r>
              <a:rPr lang="zh-CN" altLang="en-US"/>
              <a:t>分解有三种方式（Gram-Schmidt Orthogonal，Household Transformation，Givens Transformation）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本次选择了</a:t>
            </a:r>
            <a:r>
              <a:rPr lang="zh-CN" altLang="en-US">
                <a:sym typeface="+mn-ea"/>
              </a:rPr>
              <a:t>Gram-Schmidt Orthogonal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三种方式的好坏我放在</a:t>
            </a:r>
            <a:r>
              <a:rPr lang="en-US" altLang="zh-CN"/>
              <a:t>PPT</a:t>
            </a:r>
            <a:r>
              <a:rPr lang="zh-CN" altLang="en-US"/>
              <a:t>的最后了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BTNRECT" val="3665*3419*775*775"/>
</p:tagLst>
</file>

<file path=ppt/tags/tag2.xml><?xml version="1.0" encoding="utf-8"?>
<p:tagLst xmlns:p="http://schemas.openxmlformats.org/presentationml/2006/main">
  <p:tag name="KSO_WM_UNIT_PLACING_PICTURE_USER_VIEWPORT" val="{&quot;height&quot;:2244,&quot;width&quot;:9948}"/>
</p:tagLst>
</file>

<file path=ppt/tags/tag3.xml><?xml version="1.0" encoding="utf-8"?>
<p:tagLst xmlns:p="http://schemas.openxmlformats.org/presentationml/2006/main">
  <p:tag name="COMMONDATA" val="eyJoZGlkIjoiYzJjOGVkZWNkYWNkMjQxYzgzMTQ5OGJmMDg3N2M5NjA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1632</Words>
  <Application>WPS 演示</Application>
  <PresentationFormat>宽屏</PresentationFormat>
  <Paragraphs>172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Arial</vt:lpstr>
      <vt:lpstr>宋体</vt:lpstr>
      <vt:lpstr>Wingdings</vt:lpstr>
      <vt:lpstr>Calibri</vt:lpstr>
      <vt:lpstr>微软雅黑</vt:lpstr>
      <vt:lpstr>Arial Unicode MS</vt:lpstr>
      <vt:lpstr>Office 主题</vt:lpstr>
      <vt:lpstr>QR分解</vt:lpstr>
      <vt:lpstr>PowerPoint 演示文稿</vt:lpstr>
      <vt:lpstr>PCA流程</vt:lpstr>
      <vt:lpstr>1、中心化</vt:lpstr>
      <vt:lpstr>为什么要主成分分析？</vt:lpstr>
      <vt:lpstr>2、计算样本的协方差矩阵</vt:lpstr>
      <vt:lpstr>2、计算样本的协方差矩阵</vt:lpstr>
      <vt:lpstr>PowerPoint 演示文稿</vt:lpstr>
      <vt:lpstr>3、计算协方差矩阵的特征向量和特征值</vt:lpstr>
      <vt:lpstr>3、计算协方差矩阵的特征向量和特征值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方法一：Gram-Schmidt Orthogonal</vt:lpstr>
      <vt:lpstr>方法二：Household Transformation</vt:lpstr>
      <vt:lpstr>方法三：Givens Transformation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几度秋凉</cp:lastModifiedBy>
  <cp:revision>5</cp:revision>
  <dcterms:created xsi:type="dcterms:W3CDTF">2022-08-02T10:43:00Z</dcterms:created>
  <dcterms:modified xsi:type="dcterms:W3CDTF">2022-08-13T17:20:29Z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8B86312ED3644E10AC84A4201A24CCF5</vt:lpwstr>
  </property>
  <property fmtid="{D5CDD505-2E9C-101B-9397-08002B2CF9AE}" pid="3" name="KSOProductBuildVer">
    <vt:lpwstr>2052-11.1.0.12012</vt:lpwstr>
  </property>
</Properties>
</file>